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-2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9C87-5476-546A-7D50-D4480E78CE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950BC4-16A0-CB70-27A9-C066AC770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35169-F62E-32D6-F4B7-241A35798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0CB05-88A8-E936-5A02-CE50074F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A1818-A7FE-40D2-6BD1-000058DFB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54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5E9F0-AB6A-C3D1-7B8D-C28FFCC95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6C63FF-C625-39AC-0D0B-3D3D143EE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04FE15-5192-18AA-88D3-CCF81395A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65E80-D825-0646-52F1-AFCBEFC48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0938B-DCEC-415C-34F0-A0E6CD1F0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966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6120A0-B77C-A9EE-77F0-452F9D0515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C4278-9B46-A076-B137-ABA17E5E2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26B33-0E71-D0F9-AB49-2ECE0CB8B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8AEF4-C54D-D000-17A4-8AF04EC48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6686D-A9C2-DA1D-3236-1722718C5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44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8B0C2-7E14-DE3F-5F2D-4C1C1F2DF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326A1-55CB-4B82-B883-053DAD57B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4B916-329F-891C-DC10-B9A773694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723D6-498D-BDFF-8C4A-FB771FABE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1843A-6B5C-96FD-7EB1-CC96B34C2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02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9A50F-E602-5BDA-68CB-8608B1942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9798B2-A8FA-F102-54BB-707D46AB9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FC3AC-E5FB-3FB6-30D8-4B0ED834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FC1BD-24AE-FA81-BAF3-07E1D2E1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A9FAA-488F-8AEA-54FB-7EA05EE3B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77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9AD28-2C58-E071-24A3-F4EBB7F7A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B4A70-8224-0E99-19E4-EB253FC3D8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02DD0D-71F6-DC4D-6729-BA07A88B32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ED3380-62D0-76FA-85F9-2F3F20F0F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525A6E-21D6-3A7F-B6D7-663B98055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126F8-B5D4-BD6A-2393-603F2F264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42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07EF-1589-4912-9D44-080E84279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AB21A-6258-A03B-94F9-CB8B9E1D3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AB3C18-2E52-F107-3F8A-590B1C9F1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8D9EF-8045-FBA6-F35F-E6B0A859D4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10D8D5-7568-F3C0-5301-690554683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231B26-F6EA-B85C-146B-40417A9FC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CB6D7B-6859-C2FE-54E9-F5C2642B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13BB9D-8FE6-0658-77E9-FC5620099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3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209E6-4C50-4223-8596-CC1FBD31A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11B7C6-8B87-268D-A4D3-8C45DB98B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4C2BE-ED2A-A7CC-C9A3-2C2F61A47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1AE5A-ADFA-F9A3-B497-3AB8D1DAB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81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05F71B-2515-42A0-0495-492774F63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0B1B38-09F4-322E-DF51-A28609E75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7D336-D23A-EAEC-18FA-942F2BD01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07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F826C-B28E-5CEF-F7C0-AB9882C6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2052E-781F-651E-D3C2-4F02D0DA9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37D711-ED26-D89B-48A4-B7157E23A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F486F-801A-74BE-7D58-664BAC3CF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CBBCD7-9492-D0AB-47BA-6934F59E2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3CD55-61BB-36CC-4E32-698AB352F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39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A35BA-0AF8-0E90-74CF-EF16E341E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C37B6-3F19-0EC4-6112-814B1DC8DB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94AC72-4BD3-18E6-8E36-06A18148C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8684C-0D33-D726-6367-974228400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5979D5-0EE4-872C-76A2-414425246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06BC8-6710-7C53-6A69-0357521B1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38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9D303B-2897-C612-A548-510A62266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18DDD-C217-DCDC-0788-34CF70D12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25D2D-843E-181F-20B5-6DA615BEAF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6FD61-2C10-44DB-8920-056FB7EEC04E}" type="datetimeFigureOut">
              <a:rPr lang="en-GB" smtClean="0"/>
              <a:t>29/11/2023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D91DE-71F3-18EB-B890-F165094D33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0C6E2-2B02-173F-A991-DD2F96459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72DA8-46AE-414F-84FC-468795B75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15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58E1692-3869-99A5-160B-B810081F80E1}"/>
              </a:ext>
            </a:extLst>
          </p:cNvPr>
          <p:cNvGrpSpPr/>
          <p:nvPr/>
        </p:nvGrpSpPr>
        <p:grpSpPr>
          <a:xfrm>
            <a:off x="2031065" y="-3470466"/>
            <a:ext cx="7161905" cy="14903523"/>
            <a:chOff x="2031065" y="-3470466"/>
            <a:chExt cx="7161905" cy="1490352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A643743-D07E-3FCC-3EBF-CCE5FCDC0494}"/>
                </a:ext>
              </a:extLst>
            </p:cNvPr>
            <p:cNvGrpSpPr/>
            <p:nvPr/>
          </p:nvGrpSpPr>
          <p:grpSpPr>
            <a:xfrm>
              <a:off x="2031065" y="-3470466"/>
              <a:ext cx="7161905" cy="14903523"/>
              <a:chOff x="2275993" y="-6703524"/>
              <a:chExt cx="7161905" cy="14903523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BAA8547D-6FBA-D348-EC45-2F4CEAD938BD}"/>
                  </a:ext>
                </a:extLst>
              </p:cNvPr>
              <p:cNvGrpSpPr/>
              <p:nvPr/>
            </p:nvGrpSpPr>
            <p:grpSpPr>
              <a:xfrm>
                <a:off x="2275993" y="-6703524"/>
                <a:ext cx="7161905" cy="9727368"/>
                <a:chOff x="2373964" y="-2907131"/>
                <a:chExt cx="7161905" cy="9727368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AB519F55-0F65-22EA-1A98-0BA1FC9DE3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378545" y="-2907131"/>
                  <a:ext cx="7157324" cy="4834547"/>
                </a:xfrm>
                <a:prstGeom prst="rect">
                  <a:avLst/>
                </a:prstGeom>
              </p:spPr>
            </p:pic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5D489C98-2037-30BA-5B26-08C84F7881B8}"/>
                    </a:ext>
                  </a:extLst>
                </p:cNvPr>
                <p:cNvGrpSpPr/>
                <p:nvPr/>
              </p:nvGrpSpPr>
              <p:grpSpPr>
                <a:xfrm>
                  <a:off x="2373964" y="1927416"/>
                  <a:ext cx="7161905" cy="4892821"/>
                  <a:chOff x="2515047" y="1014714"/>
                  <a:chExt cx="7161905" cy="4892821"/>
                </a:xfrm>
              </p:grpSpPr>
              <p:pic>
                <p:nvPicPr>
                  <p:cNvPr id="7" name="Picture 6">
                    <a:extLst>
                      <a:ext uri="{FF2B5EF4-FFF2-40B4-BE49-F238E27FC236}">
                        <a16:creationId xmlns:a16="http://schemas.microsoft.com/office/drawing/2014/main" id="{6D04176C-7E71-417A-EEBB-A303BC84936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515047" y="1014714"/>
                    <a:ext cx="7161905" cy="4828571"/>
                  </a:xfrm>
                  <a:prstGeom prst="rect">
                    <a:avLst/>
                  </a:prstGeom>
                </p:spPr>
              </p:pic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FFDE37F3-436E-A4B5-7D35-B04892A612A8}"/>
                      </a:ext>
                    </a:extLst>
                  </p:cNvPr>
                  <p:cNvSpPr txBox="1"/>
                  <p:nvPr/>
                </p:nvSpPr>
                <p:spPr>
                  <a:xfrm>
                    <a:off x="7945891" y="4153209"/>
                    <a:ext cx="1328737" cy="175432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200" dirty="0"/>
                      <a:t>Dataset         </a:t>
                    </a:r>
                    <a:r>
                      <a:rPr lang="en-GB" sz="1200" dirty="0" err="1"/>
                      <a:t>cor</a:t>
                    </a:r>
                    <a:endParaRPr lang="en-GB" sz="1200" dirty="0"/>
                  </a:p>
                  <a:p>
                    <a:r>
                      <a:rPr lang="en-GB" sz="1200" dirty="0"/>
                      <a:t>PXD000923 0.810</a:t>
                    </a:r>
                  </a:p>
                  <a:p>
                    <a:r>
                      <a:rPr lang="en-GB" sz="1200" dirty="0"/>
                      <a:t>PXD002222 0.893</a:t>
                    </a:r>
                  </a:p>
                  <a:p>
                    <a:r>
                      <a:rPr lang="en-GB" sz="1200" dirty="0"/>
                      <a:t>PXD002756 0.728</a:t>
                    </a:r>
                  </a:p>
                  <a:p>
                    <a:r>
                      <a:rPr lang="en-GB" sz="1200" dirty="0"/>
                      <a:t>PXD004705 0.916</a:t>
                    </a:r>
                  </a:p>
                  <a:p>
                    <a:r>
                      <a:rPr lang="en-GB" sz="1200" dirty="0"/>
                      <a:t>PXD004939 0.912</a:t>
                    </a:r>
                  </a:p>
                  <a:p>
                    <a:r>
                      <a:rPr lang="en-GB" sz="1200" dirty="0"/>
                      <a:t>PXD005241 0.885</a:t>
                    </a:r>
                  </a:p>
                  <a:p>
                    <a:r>
                      <a:rPr lang="en-GB" sz="1200" dirty="0"/>
                      <a:t>PXD012764 0.785</a:t>
                    </a:r>
                  </a:p>
                  <a:p>
                    <a:r>
                      <a:rPr lang="en-GB" sz="1200" dirty="0"/>
                      <a:t>PXD019291 0.839</a:t>
                    </a:r>
                  </a:p>
                </p:txBody>
              </p:sp>
            </p:grpSp>
          </p:grp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E437676-E724-91C7-4E27-F69F10B302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0575" y="2959594"/>
                <a:ext cx="7157323" cy="5240405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EF34D4-CA58-DAEA-ADB5-1F3E74F1478C}"/>
                </a:ext>
              </a:extLst>
            </p:cNvPr>
            <p:cNvSpPr txBox="1"/>
            <p:nvPr/>
          </p:nvSpPr>
          <p:spPr>
            <a:xfrm>
              <a:off x="6882245" y="-369332"/>
              <a:ext cx="57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MQ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053372-FEAA-B6F4-E957-1C6771BFC06D}"/>
                </a:ext>
              </a:extLst>
            </p:cNvPr>
            <p:cNvSpPr txBox="1"/>
            <p:nvPr/>
          </p:nvSpPr>
          <p:spPr>
            <a:xfrm>
              <a:off x="6944838" y="4505690"/>
              <a:ext cx="57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0F62E8-8059-C23E-32D1-23E831801009}"/>
                </a:ext>
              </a:extLst>
            </p:cNvPr>
            <p:cNvSpPr txBox="1"/>
            <p:nvPr/>
          </p:nvSpPr>
          <p:spPr>
            <a:xfrm>
              <a:off x="6944838" y="9581154"/>
              <a:ext cx="57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TPP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703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21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Camacho, Oscar Jorge</dc:creator>
  <cp:lastModifiedBy>oscar_m_camacho oscar_m_camacho</cp:lastModifiedBy>
  <cp:revision>2</cp:revision>
  <dcterms:created xsi:type="dcterms:W3CDTF">2023-11-07T11:03:36Z</dcterms:created>
  <dcterms:modified xsi:type="dcterms:W3CDTF">2023-11-29T14:08:30Z</dcterms:modified>
</cp:coreProperties>
</file>